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69" r:id="rId3"/>
    <p:sldId id="270" r:id="rId4"/>
    <p:sldId id="260" r:id="rId5"/>
    <p:sldId id="264" r:id="rId6"/>
    <p:sldId id="261" r:id="rId7"/>
    <p:sldId id="268" r:id="rId8"/>
    <p:sldId id="263" r:id="rId9"/>
    <p:sldId id="262" r:id="rId10"/>
    <p:sldId id="272" r:id="rId11"/>
    <p:sldId id="273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86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04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2636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1987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231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141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621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97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05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135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58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613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144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311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4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3/18/2017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7781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800" dirty="0"/>
              <a:t>Процедурная генерация ландшафтов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9067568" cy="861420"/>
          </a:xfrm>
        </p:spPr>
        <p:txBody>
          <a:bodyPr/>
          <a:lstStyle/>
          <a:p>
            <a:r>
              <a:rPr lang="ru-RU" dirty="0"/>
              <a:t>Корж Даниил Андреевич, МБОУ Лицей №1, 10 класс, г. Иркутск</a:t>
            </a:r>
          </a:p>
        </p:txBody>
      </p:sp>
    </p:spTree>
    <p:extLst>
      <p:ext uri="{BB962C8B-B14F-4D97-AF65-F5344CB8AC3E}">
        <p14:creationId xmlns:p14="http://schemas.microsoft.com/office/powerpoint/2010/main" val="890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Основные биомы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42725" y="4882716"/>
            <a:ext cx="2940050" cy="576262"/>
          </a:xfrm>
        </p:spPr>
        <p:txBody>
          <a:bodyPr/>
          <a:lstStyle/>
          <a:p>
            <a:r>
              <a:rPr lang="en-US" dirty="0" smtClean="0"/>
              <a:t>Grass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half" idx="18"/>
          </p:nvPr>
        </p:nvSpPr>
        <p:spPr>
          <a:xfrm>
            <a:off x="642725" y="5458978"/>
            <a:ext cx="2940050" cy="659189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М</a:t>
            </a:r>
            <a:r>
              <a:rPr lang="ru-RU" dirty="0" smtClean="0"/>
              <a:t>одификатор</a:t>
            </a:r>
            <a:r>
              <a:rPr lang="ru-RU" dirty="0"/>
              <a:t>, наличие которого определяет, что на данной клетке произрастают растения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>
          <a:xfrm>
            <a:off x="3879637" y="4882716"/>
            <a:ext cx="2930525" cy="576262"/>
          </a:xfrm>
        </p:spPr>
        <p:txBody>
          <a:bodyPr/>
          <a:lstStyle/>
          <a:p>
            <a:r>
              <a:rPr lang="en-US" dirty="0" smtClean="0"/>
              <a:t>Cliff</a:t>
            </a:r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19"/>
          </p:nvPr>
        </p:nvSpPr>
        <p:spPr>
          <a:xfrm>
            <a:off x="3878284" y="5458976"/>
            <a:ext cx="2934406" cy="1066515"/>
          </a:xfrm>
        </p:spPr>
        <p:txBody>
          <a:bodyPr>
            <a:normAutofit/>
          </a:bodyPr>
          <a:lstStyle/>
          <a:p>
            <a:pPr marL="0" lvl="1"/>
            <a:r>
              <a:rPr lang="ru-RU" dirty="0" smtClean="0"/>
              <a:t>Базовый модификатор	</a:t>
            </a:r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>
          <a:xfrm>
            <a:off x="7114962" y="4882716"/>
            <a:ext cx="2932113" cy="576262"/>
          </a:xfrm>
        </p:spPr>
        <p:txBody>
          <a:bodyPr/>
          <a:lstStyle/>
          <a:p>
            <a:r>
              <a:rPr lang="en-US" dirty="0" smtClean="0"/>
              <a:t>AlpSnow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half" idx="20"/>
          </p:nvPr>
        </p:nvSpPr>
        <p:spPr>
          <a:xfrm>
            <a:off x="7114837" y="5458975"/>
            <a:ext cx="2935997" cy="65918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Снежные </a:t>
            </a:r>
            <a:r>
              <a:rPr lang="ru-RU" dirty="0" smtClean="0"/>
              <a:t>шапки</a:t>
            </a:r>
            <a:r>
              <a:rPr lang="en-US" dirty="0" smtClean="0"/>
              <a:t>, </a:t>
            </a:r>
            <a:r>
              <a:rPr lang="ru-RU" dirty="0" smtClean="0"/>
              <a:t>находящиеся на наивысших точках получаемого ландшафта</a:t>
            </a:r>
            <a:endParaRPr lang="ru-RU" dirty="0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485" y="2022042"/>
            <a:ext cx="3012829" cy="26849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3"/>
          <a:srcRect l="8533" r="9126"/>
          <a:stretch/>
        </p:blipFill>
        <p:spPr>
          <a:xfrm>
            <a:off x="7114837" y="2022042"/>
            <a:ext cx="2932238" cy="26849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24" y="2022042"/>
            <a:ext cx="2963891" cy="26849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348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Технические биомы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42725" y="4982469"/>
            <a:ext cx="2940050" cy="576262"/>
          </a:xfrm>
        </p:spPr>
        <p:txBody>
          <a:bodyPr/>
          <a:lstStyle/>
          <a:p>
            <a:r>
              <a:rPr lang="en-US" dirty="0" smtClean="0"/>
              <a:t>BillowHeight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half" idx="18"/>
          </p:nvPr>
        </p:nvSpPr>
        <p:spPr>
          <a:xfrm>
            <a:off x="642725" y="5558731"/>
            <a:ext cx="2940050" cy="659189"/>
          </a:xfrm>
        </p:spPr>
        <p:txBody>
          <a:bodyPr>
            <a:normAutofit/>
          </a:bodyPr>
          <a:lstStyle/>
          <a:p>
            <a:r>
              <a:rPr lang="ru-RU" dirty="0"/>
              <a:t>М</a:t>
            </a:r>
            <a:r>
              <a:rPr lang="ru-RU" dirty="0" smtClean="0"/>
              <a:t>одификатор</a:t>
            </a:r>
            <a:r>
              <a:rPr lang="ru-RU" dirty="0"/>
              <a:t>, изменяющий высоту клетки. 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>
          <a:xfrm>
            <a:off x="3879637" y="4982469"/>
            <a:ext cx="2930525" cy="576262"/>
          </a:xfrm>
        </p:spPr>
        <p:txBody>
          <a:bodyPr/>
          <a:lstStyle/>
          <a:p>
            <a:r>
              <a:rPr lang="en-US" dirty="0" smtClean="0"/>
              <a:t>RegularForest</a:t>
            </a:r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19"/>
          </p:nvPr>
        </p:nvSpPr>
        <p:spPr>
          <a:xfrm>
            <a:off x="3878284" y="5558730"/>
            <a:ext cx="2934406" cy="65918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М</a:t>
            </a:r>
            <a:r>
              <a:rPr lang="ru-RU" dirty="0" smtClean="0"/>
              <a:t>одификатор</a:t>
            </a:r>
            <a:r>
              <a:rPr lang="ru-RU" dirty="0"/>
              <a:t>, отождествляющий дерево, или группу деревьев на клетке.</a:t>
            </a:r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>
          <a:xfrm>
            <a:off x="7114962" y="4982469"/>
            <a:ext cx="2932113" cy="576262"/>
          </a:xfrm>
        </p:spPr>
        <p:txBody>
          <a:bodyPr/>
          <a:lstStyle/>
          <a:p>
            <a:r>
              <a:rPr lang="en-US" dirty="0" smtClean="0"/>
              <a:t>Rock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half" idx="20"/>
          </p:nvPr>
        </p:nvSpPr>
        <p:spPr>
          <a:xfrm>
            <a:off x="7114837" y="5558728"/>
            <a:ext cx="2935997" cy="659189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М</a:t>
            </a:r>
            <a:r>
              <a:rPr lang="ru-RU" dirty="0" smtClean="0"/>
              <a:t>одификатор</a:t>
            </a:r>
            <a:r>
              <a:rPr lang="ru-RU" dirty="0"/>
              <a:t>, отождествляющий камень, или группу камней на клетке.</a:t>
            </a:r>
            <a:endParaRPr lang="ru-RU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108865" y="2046952"/>
            <a:ext cx="2938210" cy="2647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 descr="http://www.burnweb.net/libnoise/_img/billow_raw_gra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96"/>
          <a:stretch/>
        </p:blipFill>
        <p:spPr bwMode="auto">
          <a:xfrm>
            <a:off x="642725" y="2046952"/>
            <a:ext cx="2940049" cy="2647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284" y="2046951"/>
            <a:ext cx="2931878" cy="2647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202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57311" y="3386418"/>
            <a:ext cx="9404723" cy="140053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40061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8087" y="2110068"/>
            <a:ext cx="8946541" cy="4195481"/>
          </a:xfrm>
        </p:spPr>
        <p:txBody>
          <a:bodyPr/>
          <a:lstStyle/>
          <a:p>
            <a:r>
              <a:rPr lang="ru-RU" dirty="0"/>
              <a:t>Со времён появления 3D графики, компьютерной анимации и прочих связанных с ними дисциплин всегда остро стояла проблема создания локации для сцены ибо создание реалистичного, физически корректного, и при этом визуально красивого ландшафта является плодом долгого труда дизайнеров, моделлеров, текстурировщиков. После достаточно долгих поисков искомые алгоритмы были найдены и успешно применяются по сей день.</a:t>
            </a:r>
          </a:p>
        </p:txBody>
      </p:sp>
    </p:spTree>
    <p:extLst>
      <p:ext uri="{BB962C8B-B14F-4D97-AF65-F5344CB8AC3E}">
        <p14:creationId xmlns:p14="http://schemas.microsoft.com/office/powerpoint/2010/main" val="287253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Историческая справка</a:t>
            </a: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5965240" y="1510945"/>
            <a:ext cx="4085594" cy="4108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Первые эксперименты в этой области проводил со</a:t>
            </a:r>
            <a:r>
              <a:rPr lang="en-US" dirty="0"/>
              <a:t> </a:t>
            </a:r>
            <a:r>
              <a:rPr lang="ru-RU" dirty="0"/>
              <a:t>основатель </a:t>
            </a:r>
            <a:r>
              <a:rPr lang="en-US" dirty="0"/>
              <a:t>Pixar </a:t>
            </a:r>
            <a:r>
              <a:rPr lang="ru-RU" dirty="0"/>
              <a:t>Лорен Карпентер</a:t>
            </a:r>
            <a:r>
              <a:rPr lang="en-US" dirty="0"/>
              <a:t>. </a:t>
            </a:r>
            <a:endParaRPr lang="ru-RU" dirty="0"/>
          </a:p>
          <a:p>
            <a:r>
              <a:rPr lang="ru-RU" dirty="0"/>
              <a:t>В 1977-1979 году он экспериментировал с фракталами и дроблением для получения ландшафтов. Это привело к показу анимационного ролика </a:t>
            </a:r>
            <a:r>
              <a:rPr lang="en-US" dirty="0"/>
              <a:t>«Vol Libre».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" t="2126" r="178" b="4436"/>
          <a:stretch/>
        </p:blipFill>
        <p:spPr>
          <a:xfrm>
            <a:off x="1338348" y="5254311"/>
            <a:ext cx="8561998" cy="12884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" r="1569" b="2610"/>
          <a:stretch/>
        </p:blipFill>
        <p:spPr>
          <a:xfrm>
            <a:off x="1338348" y="1546167"/>
            <a:ext cx="3862253" cy="36015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600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Общий план действий</a:t>
            </a:r>
          </a:p>
        </p:txBody>
      </p:sp>
      <p:pic>
        <p:nvPicPr>
          <p:cNvPr id="2050" name="Picture 2" descr="http://archive.bigben.id.au/terragen/gallery/images/ashunder_sunset_nov200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311" y="1853248"/>
            <a:ext cx="5503250" cy="4127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6781725" y="2809593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Создание карты высот</a:t>
            </a:r>
          </a:p>
          <a:p>
            <a:r>
              <a:rPr lang="ru-RU" dirty="0"/>
              <a:t>Создание карты биомов</a:t>
            </a:r>
          </a:p>
          <a:p>
            <a:r>
              <a:rPr lang="ru-RU" dirty="0"/>
              <a:t>Генерация дополнительных деталей</a:t>
            </a:r>
          </a:p>
        </p:txBody>
      </p:sp>
    </p:spTree>
    <p:extLst>
      <p:ext uri="{BB962C8B-B14F-4D97-AF65-F5344CB8AC3E}">
        <p14:creationId xmlns:p14="http://schemas.microsoft.com/office/powerpoint/2010/main" val="72028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высот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177" y="1648465"/>
            <a:ext cx="4499467" cy="44994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6198612" y="2206111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Картой высот называют изображение, в котором яркость каждого пикселя означает уровень высоты рассматриваемой клетки</a:t>
            </a:r>
          </a:p>
          <a:p>
            <a:r>
              <a:rPr lang="ru-RU" dirty="0"/>
              <a:t>Генерация карты высот является ключевым шагом при генерации ландшафтов.</a:t>
            </a:r>
          </a:p>
        </p:txBody>
      </p:sp>
    </p:spTree>
    <p:extLst>
      <p:ext uri="{BB962C8B-B14F-4D97-AF65-F5344CB8AC3E}">
        <p14:creationId xmlns:p14="http://schemas.microsoft.com/office/powerpoint/2010/main" val="91121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Биомы</a:t>
            </a: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6703534" y="1729423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646111" y="1729423"/>
            <a:ext cx="5818901" cy="4395151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  <a:softEdge rad="6350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Picture 2" descr="Файл:BiomesGraph(rus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63" y="2020510"/>
            <a:ext cx="5465795" cy="393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6942056" y="1891170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Определения биома разнятся в зависимости от рассматриваемых параметров. Так, в определении Юджина Одума, биом — «термин, определяющий крупную региональную или субконтинентальную биосистему, характеризующуюся каким-либо основным типом растительности или другой характерной особенностью ландшафта».</a:t>
            </a:r>
          </a:p>
        </p:txBody>
      </p:sp>
    </p:spTree>
    <p:extLst>
      <p:ext uri="{BB962C8B-B14F-4D97-AF65-F5344CB8AC3E}">
        <p14:creationId xmlns:p14="http://schemas.microsoft.com/office/powerpoint/2010/main" val="210704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биомов реального мира</a:t>
            </a:r>
          </a:p>
        </p:txBody>
      </p:sp>
      <p:pic>
        <p:nvPicPr>
          <p:cNvPr id="4098" name="Picture 2" descr="https://upload.wikimedia.org/wikipedia/commons/7/7b/Vegetation-no-legen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595120"/>
            <a:ext cx="10491488" cy="4711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124691" y="4616436"/>
            <a:ext cx="2892461" cy="2123799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  <a:softEdge rad="6350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2" y="4749907"/>
            <a:ext cx="2691397" cy="185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80247" y="1853248"/>
            <a:ext cx="10058400" cy="24495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  <a:softEdge rad="6350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en-US" dirty="0"/>
              <a:t>Diamond-Square</a:t>
            </a:r>
            <a:endParaRPr lang="ru-RU" dirty="0"/>
          </a:p>
        </p:txBody>
      </p:sp>
      <p:pic>
        <p:nvPicPr>
          <p:cNvPr id="1028" name="Picture 4" descr="Diamond Square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811" y="2045551"/>
            <a:ext cx="9673139" cy="206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80247" y="4772025"/>
            <a:ext cx="9832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	Алгоритм </a:t>
            </a:r>
            <a:r>
              <a:rPr lang="en-US" dirty="0"/>
              <a:t>Diamond Square</a:t>
            </a:r>
            <a:r>
              <a:rPr lang="ru-RU" dirty="0"/>
              <a:t> был создан в 1979 году Лореном Карпентером, со основателем </a:t>
            </a:r>
            <a:r>
              <a:rPr lang="en-US" dirty="0"/>
              <a:t>Pixar.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338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Расстановка дополнительных деталей</a:t>
            </a:r>
          </a:p>
        </p:txBody>
      </p:sp>
      <p:sp>
        <p:nvSpPr>
          <p:cNvPr id="9" name="Объект 2"/>
          <p:cNvSpPr txBox="1">
            <a:spLocks/>
          </p:cNvSpPr>
          <p:nvPr/>
        </p:nvSpPr>
        <p:spPr>
          <a:xfrm>
            <a:off x="7254597" y="2295525"/>
            <a:ext cx="42236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Существуют различные алгоритмы генерации дополнительных деталей</a:t>
            </a:r>
          </a:p>
          <a:p>
            <a:r>
              <a:rPr lang="ru-RU" dirty="0"/>
              <a:t>В данной работе используется метод подсчёта шума Перлина, по координате, и его фильтрация для получения изображение-маски. При совмещении двух условий</a:t>
            </a:r>
            <a:r>
              <a:rPr lang="en-US" dirty="0"/>
              <a:t>:</a:t>
            </a:r>
          </a:p>
          <a:p>
            <a:pPr lvl="1"/>
            <a:r>
              <a:rPr lang="ru-RU" sz="1900" dirty="0"/>
              <a:t>Попадание в маску</a:t>
            </a:r>
          </a:p>
          <a:p>
            <a:pPr lvl="1"/>
            <a:r>
              <a:rPr lang="ru-RU" sz="1900" dirty="0"/>
              <a:t>Попадание в биом произрастания растительности</a:t>
            </a:r>
          </a:p>
          <a:p>
            <a:pPr marL="457200" lvl="1" indent="0">
              <a:buNone/>
            </a:pPr>
            <a:r>
              <a:rPr lang="ru-RU" sz="1900" dirty="0"/>
              <a:t>С шансом в 2</a:t>
            </a:r>
            <a:r>
              <a:rPr lang="en-US" sz="1900" dirty="0"/>
              <a:t>% </a:t>
            </a:r>
            <a:r>
              <a:rPr lang="ru-RU" sz="1900" dirty="0"/>
              <a:t>создаётся дерево</a:t>
            </a:r>
          </a:p>
        </p:txBody>
      </p:sp>
      <p:pic>
        <p:nvPicPr>
          <p:cNvPr id="1026" name="Picture 2" descr="https://pp.userapi.com/c638516/v638516845/321e7/HsANqVJStVs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8" r="11675"/>
          <a:stretch/>
        </p:blipFill>
        <p:spPr bwMode="auto">
          <a:xfrm>
            <a:off x="646111" y="2036013"/>
            <a:ext cx="6147134" cy="41957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27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662</TotalTime>
  <Words>314</Words>
  <Application>Microsoft Office PowerPoint</Application>
  <PresentationFormat>Широкоэкранный</PresentationFormat>
  <Paragraphs>40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Ион</vt:lpstr>
      <vt:lpstr>Процедурная генерация ландшафтов</vt:lpstr>
      <vt:lpstr>Введение</vt:lpstr>
      <vt:lpstr>Историческая справка</vt:lpstr>
      <vt:lpstr>Общий план действий</vt:lpstr>
      <vt:lpstr>Карта высот</vt:lpstr>
      <vt:lpstr>Биомы</vt:lpstr>
      <vt:lpstr>Карта биомов реального мира</vt:lpstr>
      <vt:lpstr>Алгоритм Diamond-Square</vt:lpstr>
      <vt:lpstr>Расстановка дополнительных деталей</vt:lpstr>
      <vt:lpstr>Основные биомы</vt:lpstr>
      <vt:lpstr>Технические биомы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Процедурная генерация ландшафтов</dc:title>
  <dc:creator>STYLER2012</dc:creator>
  <cp:lastModifiedBy>kovalsky2012@mail.ru</cp:lastModifiedBy>
  <cp:revision>55</cp:revision>
  <dcterms:created xsi:type="dcterms:W3CDTF">2016-04-15T13:43:45Z</dcterms:created>
  <dcterms:modified xsi:type="dcterms:W3CDTF">2017-03-18T08:09:16Z</dcterms:modified>
</cp:coreProperties>
</file>

<file path=docProps/thumbnail.jpeg>
</file>